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68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21"/>
            <a:ext cx="8435280" cy="792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муниципального финансового контроля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2018 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094880"/>
              </p:ext>
            </p:extLst>
          </p:nvPr>
        </p:nvGraphicFramePr>
        <p:xfrm>
          <a:off x="179513" y="764704"/>
          <a:ext cx="8856983" cy="583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19"/>
                <a:gridCol w="1584176"/>
                <a:gridCol w="1656184"/>
                <a:gridCol w="936104"/>
              </a:tblGrid>
              <a:tr h="100811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Кунгурский</a:t>
                      </a:r>
                      <a:r>
                        <a:rPr lang="ru-RU" sz="1500" b="1" baseline="0" dirty="0" smtClean="0"/>
                        <a:t> муниципальный район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Сельские поселения Кунгурского муниципального района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Всего</a:t>
                      </a:r>
                      <a:endParaRPr lang="ru-RU" sz="15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Проведено комплексных ревизий ФХД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Выявлено</a:t>
                      </a:r>
                      <a:r>
                        <a:rPr lang="ru-RU" sz="1400" b="1" baseline="0" dirty="0" smtClean="0"/>
                        <a:t> нарушений, тыс. руб., в том числе: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2915,5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355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3270,5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Нецелевое использование бюджетных средств, тыс. руб.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5,9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Неэффективное использование бюджетных средств, тыс. руб.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2314,1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2321,3</a:t>
                      </a:r>
                      <a:endParaRPr lang="ru-RU" sz="1400" b="1" dirty="0"/>
                    </a:p>
                  </a:txBody>
                  <a:tcPr/>
                </a:tc>
              </a:tr>
              <a:tr h="513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Неправомерное использование бюджетных средств, тыс. руб.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93,6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156,1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Недоплата, тыс. руб.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220,4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142,3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362,7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Переплата, тыс. руб.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118,3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130,5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Прочие нарушения, тыс.</a:t>
                      </a:r>
                      <a:r>
                        <a:rPr lang="ru-RU" sz="1400" b="1" baseline="0" dirty="0" smtClean="0"/>
                        <a:t> руб.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200,2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93,8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294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Устранено</a:t>
                      </a:r>
                      <a:r>
                        <a:rPr lang="ru-RU" sz="1400" b="1" baseline="0" dirty="0" smtClean="0"/>
                        <a:t> нарушений, тыс. руб.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309,8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107,1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416,9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Возмещено, тыс. руб.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57,5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59,6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Оформлено актов ревизий, шт.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Направлено представлений об устранении нарушений, шт.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Выдано предписаний об устранении нарушений, шт.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30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792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муниципального финансового контроля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2018 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74169"/>
              </p:ext>
            </p:extLst>
          </p:nvPr>
        </p:nvGraphicFramePr>
        <p:xfrm>
          <a:off x="179512" y="1052736"/>
          <a:ext cx="8856983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19"/>
                <a:gridCol w="1584176"/>
                <a:gridCol w="1656184"/>
                <a:gridCol w="936104"/>
              </a:tblGrid>
              <a:tr h="100811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Кунгурский</a:t>
                      </a:r>
                      <a:r>
                        <a:rPr lang="ru-RU" sz="1500" b="1" baseline="0" dirty="0" smtClean="0"/>
                        <a:t> муниципальный район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Сельские поселения Кунгурского муниципального района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Всего</a:t>
                      </a:r>
                      <a:endParaRPr lang="ru-RU" sz="1500" b="1" dirty="0"/>
                    </a:p>
                  </a:txBody>
                  <a:tcPr/>
                </a:tc>
              </a:tr>
              <a:tr h="925800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Проведено проверок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отношении закупок товаров, работ, услуг для обеспечения муниципальных нужд, предусмотренных частью 8 статьи 99 Федерального закона от 05.04.2013 № 44-ФЗ «О контрактной системе в сфере закупок товаров, работ, услуг для обеспечения государственных и муниципальных нужд», шт. 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 том числе в рамках комплексных ревизий ФХД, шт.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Оформлено актов проверок, шт.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</a:t>
                      </a:r>
                      <a:endParaRPr lang="ru-RU" sz="1400" b="1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Выдано предписаний об устранении нарушений, шт.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2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247</Words>
  <Application>Microsoft Office PowerPoint</Application>
  <PresentationFormat>Экран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Осуществление внутреннего муниципального финансового контроля  за 9 месяцев 2018 г.</vt:lpstr>
      <vt:lpstr>Осуществление внутреннего муниципального финансового контроля  за 9 месяцев 2018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Осуществление муниципального финансового контроля за 2014 год</dc:title>
  <dc:creator>Мещерякова Е.А.</dc:creator>
  <cp:lastModifiedBy>Кристель И.В.</cp:lastModifiedBy>
  <cp:revision>35</cp:revision>
  <cp:lastPrinted>2018-07-13T04:19:40Z</cp:lastPrinted>
  <dcterms:created xsi:type="dcterms:W3CDTF">2015-02-05T08:55:16Z</dcterms:created>
  <dcterms:modified xsi:type="dcterms:W3CDTF">2018-11-23T04:54:40Z</dcterms:modified>
</cp:coreProperties>
</file>