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7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муниципального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контроля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ревизии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учреждениях.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ревизий выявлено финансовых нарушений на общую сумму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338,5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 в том числе: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использование бюджетных средств  -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26,1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 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неправомерное использование бюджетных средств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47,9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 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переплата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7,8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недоплата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168,9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</a:t>
            </a:r>
          </a:p>
          <a:p>
            <a:pPr>
              <a:buFontTx/>
              <a:buChar char="-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87,8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08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Осуществление внутреннего муниципального финансового контроля  в 1 квартале 2018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муниципального финансового контроля за 2014 год</dc:title>
  <dc:creator>Мещерякова Е.А.</dc:creator>
  <cp:lastModifiedBy>Козлова П.В.</cp:lastModifiedBy>
  <cp:revision>22</cp:revision>
  <cp:lastPrinted>2015-02-05T09:12:22Z</cp:lastPrinted>
  <dcterms:created xsi:type="dcterms:W3CDTF">2015-02-05T08:55:16Z</dcterms:created>
  <dcterms:modified xsi:type="dcterms:W3CDTF">2018-04-04T08:38:07Z</dcterms:modified>
</cp:coreProperties>
</file>